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7" r:id="rId2"/>
    <p:sldId id="267" r:id="rId3"/>
    <p:sldId id="273" r:id="rId4"/>
    <p:sldId id="311" r:id="rId5"/>
    <p:sldId id="283" r:id="rId6"/>
    <p:sldId id="312" r:id="rId7"/>
    <p:sldId id="298" r:id="rId8"/>
    <p:sldId id="313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F2D05A-A4DF-0027-4518-78FE06B90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E8DED9-CE7A-ADCE-A346-5AB09663A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7629C-9075-C177-82CB-D22D94C3C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817E0-D8AC-42BA-933D-5DD396554D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29059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EC5850-28BF-5F2B-0650-1409F3FF5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A9CB5-1158-2DB9-5FAA-55038120D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123BDA-C1D9-FC01-F763-2F6CFBB39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73254-3CB8-44C2-8317-B0C00CC46C3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75866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6B6E0D-EA5B-E1A7-5607-A3E20A4F0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772D4-F811-6365-CBF0-A7C15E676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DB5A7-77FB-4AAC-8E3E-3C24EF398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E5503-9568-4EB5-8F8F-D26FE97406B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3902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F5B412-D68E-C182-64B6-FE5E63007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9533E9-6463-87E1-C4C4-F9E8EEE41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4192BC-7291-5774-C323-42D7595DF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C7549-5BBA-4B1A-A83C-E009BF0E16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14402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62A7-4AF9-9902-EAE8-60DFA1C82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1DA3D8-AF9F-BD0D-6DE3-2CCD94D13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4B945A-D7DB-A4B3-6D5E-31274DF64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574B6-26FC-469C-82AB-5F5C7F21AE4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52807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359DDE4-2533-31B8-FDC0-AAD618E18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C26AA07-FED7-4D62-9660-1B0045CBD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CA93BC4-2337-3920-32EA-7097F8BFF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A61C2-2577-490E-A31E-23ACB2C84E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47943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BDFFAEF-F9C7-2CAA-4509-23BD6BF3C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8BDCD93-0812-29C5-8249-BCA50D510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874F63E-14BE-0683-A55E-3D1D5E3A7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B4119-50D7-4D76-AA23-C2DFE46F13E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07742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CA57B0F-189C-3AF0-5DD3-064B1D0BC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2058894-E1EC-192D-4540-DFB3FBC11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5216D98-8C49-02F5-73B9-ABD30FE45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A809F-4BED-4CAF-BADF-1CCD2B45903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60007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9B75ED0-30C7-9902-C503-2C6641E40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148D77D-37BB-67F1-0692-92A7DA819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17D826A-C15C-93E1-FD43-5BED96C83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08B01-9BA3-44FB-8983-70A4B0DBE34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94587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0B25AA8-4775-3561-7493-97EC82835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361D62E-D41B-7624-928B-EDE540015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885B90-888C-0641-3C8A-0E6FAA971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B197B-D6DD-47E5-9AD1-AB45AC733B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96851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82E98E9-16D2-C3B7-20C8-E11F91346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F511CA-5927-D9EA-BC50-00837122A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4A238E5-D69B-5E8A-D843-40E93D188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AC101-E3A1-4448-A453-D62E5C2BFD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4880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BC673B1-C715-BEF9-C364-57D0C900D9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06783D6-E4EE-DAF2-2406-AC32FA18C2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6E3E95-B7C9-FFA6-0B99-B46DF7AA2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56EE94-C4F6-A76B-C1C1-3ABD63773F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3D6F9-C752-F162-C12B-7EE04F3824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7591ED-D889-4A9E-95AD-99070E7611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459F731D-7B09-03F3-8E64-7A6B3DA9D5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03436" y="1123156"/>
            <a:ext cx="10585127" cy="461168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On Calvary's tree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King of Glory languished,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Held, not by nails, but by undying love,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sting of death remove,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Boundless cleansing to provide,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Mercy's gate open wide.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D6DE09BE-E8D8-B669-C53F-226189A2D1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72481"/>
            <a:ext cx="10515600" cy="331303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From that sacred hill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Hope is gleaming still: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Thy shame and grief he bore;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Go in peace, sin no more.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>
            <a:extLst>
              <a:ext uri="{FF2B5EF4-FFF2-40B4-BE49-F238E27FC236}">
                <a16:creationId xmlns:a16="http://schemas.microsoft.com/office/drawing/2014/main" id="{CDD93BE1-31D4-F10C-F753-5F0558F5EE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6840" y="723106"/>
            <a:ext cx="9938320" cy="5411788"/>
          </a:xfrm>
        </p:spPr>
        <p:txBody>
          <a:bodyPr rtlCol="0"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2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His purple robe 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is parted 'mong the soldiers,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That sceptre‑reed 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discarded where it fell;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Yet, meekly borne, 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that crown of cruel thorn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Still attests his royal might,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Fears to quell, wrongs to right.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D6DE09BE-E8D8-B669-C53F-226189A2D1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72481"/>
            <a:ext cx="10515600" cy="331303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From that sacred hill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Hope is gleaming still: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Thy shame and grief he bore;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Go in peace, sin no more.</a:t>
            </a:r>
          </a:p>
        </p:txBody>
      </p:sp>
    </p:spTree>
    <p:extLst>
      <p:ext uri="{BB962C8B-B14F-4D97-AF65-F5344CB8AC3E}">
        <p14:creationId xmlns:p14="http://schemas.microsoft.com/office/powerpoint/2010/main" val="1420249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59E5F52E-DF2F-A977-EE23-D5FB61B898A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836724"/>
            <a:ext cx="10515600" cy="5184551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Darkness descends,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cross in mystery veiling,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Deep thunders roll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and lightnings rend the skies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As Jesus dies, a willing sacrifice;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God's own word, by blood is sealed: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By his stripes we are healed.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D6DE09BE-E8D8-B669-C53F-226189A2D1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72481"/>
            <a:ext cx="10515600" cy="331303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From that sacred hill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Hope is gleaming still: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Thy shame and grief he bore;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Go in peace, sin no more.</a:t>
            </a:r>
          </a:p>
        </p:txBody>
      </p:sp>
    </p:spTree>
    <p:extLst>
      <p:ext uri="{BB962C8B-B14F-4D97-AF65-F5344CB8AC3E}">
        <p14:creationId xmlns:p14="http://schemas.microsoft.com/office/powerpoint/2010/main" val="4157050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02D64A5B-93BA-3E97-841A-741D5B5490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903052"/>
            <a:ext cx="10515600" cy="5051896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4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His tender touch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can heal the broken‑hearted,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His word dispel the darkness of despair;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Come, bring thy sin,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thy sorrow, pain and care,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And, believing, thou shalt prove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All the strength of his love.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D6DE09BE-E8D8-B669-C53F-226189A2D1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72481"/>
            <a:ext cx="10515600" cy="331303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From that sacred hill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Hope is gleaming still: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Thy shame and grief he bore;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Go in peace, sin no more.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97898883-9EC6-5A82-E3B5-815FEDC0B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816600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Song # 3594560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Florence Lillian Pollock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 dirty="0">
                <a:latin typeface="akagi_probook"/>
              </a:rPr>
              <a:t>© Salvationist Publishing &amp; Supplies Ltd. (Admin. by </a:t>
            </a:r>
            <a:r>
              <a:rPr lang="en-AU" altLang="en-US" sz="1100" dirty="0" err="1">
                <a:latin typeface="akagi_probook"/>
              </a:rPr>
              <a:t>CopyCare</a:t>
            </a:r>
            <a:r>
              <a:rPr lang="en-AU" altLang="en-US" sz="1100" dirty="0">
                <a:latin typeface="akagi_probook"/>
              </a:rPr>
              <a:t>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 dirty="0">
                <a:latin typeface="akagi_probook"/>
              </a:rPr>
              <a:t>For use solely with the </a:t>
            </a:r>
            <a:r>
              <a:rPr lang="en-AU" altLang="en-US" sz="1100" i="1" dirty="0" err="1">
                <a:latin typeface="akagi_probook"/>
              </a:rPr>
              <a:t>SongSelect</a:t>
            </a:r>
            <a:r>
              <a:rPr lang="en-AU" altLang="en-US" sz="1100" i="1" dirty="0">
                <a:latin typeface="akagi_probook"/>
              </a:rPr>
              <a:t>® </a:t>
            </a:r>
            <a:r>
              <a:rPr lang="en-AU" altLang="en-US" sz="1100" i="1" dirty="0">
                <a:latin typeface="akagi_probook"/>
                <a:hlinkClick r:id="rId2"/>
              </a:rPr>
              <a:t>Terms of Use</a:t>
            </a:r>
            <a:r>
              <a:rPr lang="en-AU" altLang="en-US" sz="1100" i="1" dirty="0">
                <a:latin typeface="akagi_probook"/>
              </a:rPr>
              <a:t>. All rights reserved. </a:t>
            </a:r>
            <a:r>
              <a:rPr lang="en-AU" altLang="en-US" sz="1100" i="1" dirty="0">
                <a:latin typeface="akagi_probook"/>
                <a:hlinkClick r:id="rId3"/>
              </a:rPr>
              <a:t>www.ccli.com</a:t>
            </a:r>
            <a:endParaRPr lang="en-AU" altLang="en-US" sz="11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4146632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319</Words>
  <Application>Microsoft Office PowerPoint</Application>
  <PresentationFormat>Widescreen</PresentationFormat>
  <Paragraphs>57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126. On Calvary's Tree </dc:title>
  <dc:creator>E. Langley Smith</dc:creator>
  <cp:lastModifiedBy>Narelle Wheaton</cp:lastModifiedBy>
  <cp:revision>5</cp:revision>
  <dcterms:created xsi:type="dcterms:W3CDTF">2001-02-23T03:31:29Z</dcterms:created>
  <dcterms:modified xsi:type="dcterms:W3CDTF">2023-06-12T04:35:30Z</dcterms:modified>
</cp:coreProperties>
</file>